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5350A5-2635-4152-954E-438DCB140FE3}" v="10" dt="2023-03-21T21:14:43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791" autoAdjust="0"/>
  </p:normalViewPr>
  <p:slideViewPr>
    <p:cSldViewPr snapToGrid="0">
      <p:cViewPr varScale="1">
        <p:scale>
          <a:sx n="70" d="100"/>
          <a:sy n="70" d="100"/>
        </p:scale>
        <p:origin x="10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Swerczek" userId="7fc5fa9d-06e7-4719-941e-cf45975d9844" providerId="ADAL" clId="{0F5350A5-2635-4152-954E-438DCB140FE3}"/>
    <pc:docChg chg="custSel delSld modSld">
      <pc:chgData name="Anna Swerczek" userId="7fc5fa9d-06e7-4719-941e-cf45975d9844" providerId="ADAL" clId="{0F5350A5-2635-4152-954E-438DCB140FE3}" dt="2023-03-21T21:14:53.495" v="34" actId="1076"/>
      <pc:docMkLst>
        <pc:docMk/>
      </pc:docMkLst>
      <pc:sldChg chg="addSp delSp modSp mod setBg">
        <pc:chgData name="Anna Swerczek" userId="7fc5fa9d-06e7-4719-941e-cf45975d9844" providerId="ADAL" clId="{0F5350A5-2635-4152-954E-438DCB140FE3}" dt="2023-03-21T21:13:47.912" v="28" actId="14826"/>
        <pc:sldMkLst>
          <pc:docMk/>
          <pc:sldMk cId="2312911343" sldId="259"/>
        </pc:sldMkLst>
        <pc:spChg chg="del">
          <ac:chgData name="Anna Swerczek" userId="7fc5fa9d-06e7-4719-941e-cf45975d9844" providerId="ADAL" clId="{0F5350A5-2635-4152-954E-438DCB140FE3}" dt="2021-04-01T13:07:35.533" v="1" actId="26606"/>
          <ac:spMkLst>
            <pc:docMk/>
            <pc:sldMk cId="2312911343" sldId="259"/>
            <ac:spMk id="2" creationId="{DCAC6443-320C-4212-B0CD-9C133E947AF5}"/>
          </ac:spMkLst>
        </pc:spChg>
        <pc:spChg chg="del">
          <ac:chgData name="Anna Swerczek" userId="7fc5fa9d-06e7-4719-941e-cf45975d9844" providerId="ADAL" clId="{0F5350A5-2635-4152-954E-438DCB140FE3}" dt="2021-04-01T13:07:35.533" v="1" actId="26606"/>
          <ac:spMkLst>
            <pc:docMk/>
            <pc:sldMk cId="2312911343" sldId="259"/>
            <ac:spMk id="3" creationId="{229243E2-AC81-4189-83C3-AF605FD2E9E6}"/>
          </ac:spMkLst>
        </pc:spChg>
        <pc:spChg chg="add">
          <ac:chgData name="Anna Swerczek" userId="7fc5fa9d-06e7-4719-941e-cf45975d9844" providerId="ADAL" clId="{0F5350A5-2635-4152-954E-438DCB140FE3}" dt="2021-04-01T13:07:35.533" v="1" actId="26606"/>
          <ac:spMkLst>
            <pc:docMk/>
            <pc:sldMk cId="2312911343" sldId="259"/>
            <ac:spMk id="71" creationId="{32BC26D8-82FB-445E-AA49-62A77D7C1EE0}"/>
          </ac:spMkLst>
        </pc:spChg>
        <pc:spChg chg="add">
          <ac:chgData name="Anna Swerczek" userId="7fc5fa9d-06e7-4719-941e-cf45975d9844" providerId="ADAL" clId="{0F5350A5-2635-4152-954E-438DCB140FE3}" dt="2021-04-01T13:07:35.533" v="1" actId="26606"/>
          <ac:spMkLst>
            <pc:docMk/>
            <pc:sldMk cId="2312911343" sldId="259"/>
            <ac:spMk id="73" creationId="{CB44330D-EA18-4254-AA95-EB49948539B8}"/>
          </ac:spMkLst>
        </pc:spChg>
        <pc:picChg chg="mod">
          <ac:chgData name="Anna Swerczek" userId="7fc5fa9d-06e7-4719-941e-cf45975d9844" providerId="ADAL" clId="{0F5350A5-2635-4152-954E-438DCB140FE3}" dt="2023-03-21T21:13:47.912" v="28" actId="14826"/>
          <ac:picMkLst>
            <pc:docMk/>
            <pc:sldMk cId="2312911343" sldId="259"/>
            <ac:picMk id="4098" creationId="{8F0024EE-3032-4555-AD38-F39667E8B536}"/>
          </ac:picMkLst>
        </pc:picChg>
      </pc:sldChg>
      <pc:sldChg chg="addSp delSp modSp mod">
        <pc:chgData name="Anna Swerczek" userId="7fc5fa9d-06e7-4719-941e-cf45975d9844" providerId="ADAL" clId="{0F5350A5-2635-4152-954E-438DCB140FE3}" dt="2023-03-21T21:14:53.495" v="34" actId="1076"/>
        <pc:sldMkLst>
          <pc:docMk/>
          <pc:sldMk cId="2547461463" sldId="262"/>
        </pc:sldMkLst>
        <pc:spChg chg="mod">
          <ac:chgData name="Anna Swerczek" userId="7fc5fa9d-06e7-4719-941e-cf45975d9844" providerId="ADAL" clId="{0F5350A5-2635-4152-954E-438DCB140FE3}" dt="2023-03-21T21:14:53.495" v="34" actId="1076"/>
          <ac:spMkLst>
            <pc:docMk/>
            <pc:sldMk cId="2547461463" sldId="262"/>
            <ac:spMk id="2" creationId="{8FACE4A9-F92F-4082-8120-AEAC7CC62C34}"/>
          </ac:spMkLst>
        </pc:spChg>
        <pc:spChg chg="del">
          <ac:chgData name="Anna Swerczek" userId="7fc5fa9d-06e7-4719-941e-cf45975d9844" providerId="ADAL" clId="{0F5350A5-2635-4152-954E-438DCB140FE3}" dt="2023-03-21T21:14:48.299" v="33" actId="478"/>
          <ac:spMkLst>
            <pc:docMk/>
            <pc:sldMk cId="2547461463" sldId="262"/>
            <ac:spMk id="3" creationId="{679F38F9-1884-4ABD-8870-3FFF593E5296}"/>
          </ac:spMkLst>
        </pc:spChg>
        <pc:picChg chg="add mod">
          <ac:chgData name="Anna Swerczek" userId="7fc5fa9d-06e7-4719-941e-cf45975d9844" providerId="ADAL" clId="{0F5350A5-2635-4152-954E-438DCB140FE3}" dt="2021-04-01T13:08:26.147" v="6" actId="14100"/>
          <ac:picMkLst>
            <pc:docMk/>
            <pc:sldMk cId="2547461463" sldId="262"/>
            <ac:picMk id="4" creationId="{14695887-0808-4C37-80BB-7E362A4A3D67}"/>
          </ac:picMkLst>
        </pc:picChg>
        <pc:picChg chg="mod">
          <ac:chgData name="Anna Swerczek" userId="7fc5fa9d-06e7-4719-941e-cf45975d9844" providerId="ADAL" clId="{0F5350A5-2635-4152-954E-438DCB140FE3}" dt="2023-03-21T21:14:43.301" v="32" actId="1076"/>
          <ac:picMkLst>
            <pc:docMk/>
            <pc:sldMk cId="2547461463" sldId="262"/>
            <ac:picMk id="7170" creationId="{E0B80C22-662E-4195-96F2-E8961B3F6D44}"/>
          </ac:picMkLst>
        </pc:picChg>
      </pc:sldChg>
      <pc:sldChg chg="addSp delSp modSp mod setBg">
        <pc:chgData name="Anna Swerczek" userId="7fc5fa9d-06e7-4719-941e-cf45975d9844" providerId="ADAL" clId="{0F5350A5-2635-4152-954E-438DCB140FE3}" dt="2021-04-01T13:09:32.775" v="24" actId="26606"/>
        <pc:sldMkLst>
          <pc:docMk/>
          <pc:sldMk cId="697833067" sldId="263"/>
        </pc:sldMkLst>
        <pc:spChg chg="del">
          <ac:chgData name="Anna Swerczek" userId="7fc5fa9d-06e7-4719-941e-cf45975d9844" providerId="ADAL" clId="{0F5350A5-2635-4152-954E-438DCB140FE3}" dt="2021-04-01T13:09:32.775" v="24" actId="26606"/>
          <ac:spMkLst>
            <pc:docMk/>
            <pc:sldMk cId="697833067" sldId="263"/>
            <ac:spMk id="2" creationId="{F91089C2-BFF5-4753-868C-D510623A7559}"/>
          </ac:spMkLst>
        </pc:spChg>
        <pc:spChg chg="add">
          <ac:chgData name="Anna Swerczek" userId="7fc5fa9d-06e7-4719-941e-cf45975d9844" providerId="ADAL" clId="{0F5350A5-2635-4152-954E-438DCB140FE3}" dt="2021-04-01T13:09:32.775" v="24" actId="26606"/>
          <ac:spMkLst>
            <pc:docMk/>
            <pc:sldMk cId="697833067" sldId="263"/>
            <ac:spMk id="10" creationId="{42A4FC2C-047E-45A5-965D-8E1E3BF09BC6}"/>
          </ac:spMkLst>
        </pc:spChg>
        <pc:picChg chg="mod">
          <ac:chgData name="Anna Swerczek" userId="7fc5fa9d-06e7-4719-941e-cf45975d9844" providerId="ADAL" clId="{0F5350A5-2635-4152-954E-438DCB140FE3}" dt="2021-04-01T13:09:32.775" v="24" actId="26606"/>
          <ac:picMkLst>
            <pc:docMk/>
            <pc:sldMk cId="697833067" sldId="263"/>
            <ac:picMk id="5" creationId="{7436A329-9DCA-4417-B6F8-9D6CFE770673}"/>
          </ac:picMkLst>
        </pc:picChg>
      </pc:sldChg>
      <pc:sldChg chg="addSp delSp modSp mod setBg">
        <pc:chgData name="Anna Swerczek" userId="7fc5fa9d-06e7-4719-941e-cf45975d9844" providerId="ADAL" clId="{0F5350A5-2635-4152-954E-438DCB140FE3}" dt="2021-04-01T13:10:17.259" v="26" actId="26606"/>
        <pc:sldMkLst>
          <pc:docMk/>
          <pc:sldMk cId="3322917710" sldId="266"/>
        </pc:sldMkLst>
        <pc:spChg chg="del">
          <ac:chgData name="Anna Swerczek" userId="7fc5fa9d-06e7-4719-941e-cf45975d9844" providerId="ADAL" clId="{0F5350A5-2635-4152-954E-438DCB140FE3}" dt="2021-04-01T13:10:17.259" v="26" actId="26606"/>
          <ac:spMkLst>
            <pc:docMk/>
            <pc:sldMk cId="3322917710" sldId="266"/>
            <ac:spMk id="2" creationId="{E561736E-A98F-40F3-A660-CDE823BE647F}"/>
          </ac:spMkLst>
        </pc:spChg>
        <pc:spChg chg="del">
          <ac:chgData name="Anna Swerczek" userId="7fc5fa9d-06e7-4719-941e-cf45975d9844" providerId="ADAL" clId="{0F5350A5-2635-4152-954E-438DCB140FE3}" dt="2021-04-01T13:10:17.259" v="26" actId="26606"/>
          <ac:spMkLst>
            <pc:docMk/>
            <pc:sldMk cId="3322917710" sldId="266"/>
            <ac:spMk id="3" creationId="{9AF56589-F874-4051-918C-6D9FB04F0673}"/>
          </ac:spMkLst>
        </pc:spChg>
        <pc:spChg chg="add">
          <ac:chgData name="Anna Swerczek" userId="7fc5fa9d-06e7-4719-941e-cf45975d9844" providerId="ADAL" clId="{0F5350A5-2635-4152-954E-438DCB140FE3}" dt="2021-04-01T13:10:17.259" v="26" actId="26606"/>
          <ac:spMkLst>
            <pc:docMk/>
            <pc:sldMk cId="3322917710" sldId="266"/>
            <ac:spMk id="71" creationId="{42A4FC2C-047E-45A5-965D-8E1E3BF09BC6}"/>
          </ac:spMkLst>
        </pc:spChg>
        <pc:picChg chg="mod">
          <ac:chgData name="Anna Swerczek" userId="7fc5fa9d-06e7-4719-941e-cf45975d9844" providerId="ADAL" clId="{0F5350A5-2635-4152-954E-438DCB140FE3}" dt="2021-04-01T13:10:17.259" v="26" actId="26606"/>
          <ac:picMkLst>
            <pc:docMk/>
            <pc:sldMk cId="3322917710" sldId="266"/>
            <ac:picMk id="11266" creationId="{02FE053F-C356-47D9-8543-5BA98EF42290}"/>
          </ac:picMkLst>
        </pc:picChg>
      </pc:sldChg>
      <pc:sldChg chg="del">
        <pc:chgData name="Anna Swerczek" userId="7fc5fa9d-06e7-4719-941e-cf45975d9844" providerId="ADAL" clId="{0F5350A5-2635-4152-954E-438DCB140FE3}" dt="2021-04-01T13:10:24.800" v="27" actId="47"/>
        <pc:sldMkLst>
          <pc:docMk/>
          <pc:sldMk cId="3336615149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3470A-6EA9-4846-B8FF-8E34156E878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72AC5-1895-46C4-93C8-8F4217458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7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the participants to your event and introduce yourself and any other important people who helped make this project possible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 showing them the first picture, ask the participants to provide some examples of pollinators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then go through the picture and mention the ones they may have missed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Pictures left to right = Hummingbirds, beetles,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flys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bats, spiders, wasps, moths, butterflies, bees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72AC5-1895-46C4-93C8-8F42174588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14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Pheasant and quail chicks feed exclusively on soft-bodied insects (pollinators) for the first six to eight weeks of life.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Pictured here is the crop (stomach) contents of a young quail check.  As you can see, the majority of what they eat are soft bodied insects. 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Insects provide a very good source of protein for chicks and help them grow quickly to avoid predators.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72AC5-1895-46C4-93C8-8F42174588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22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you are doing here today is helping provide valuable habitat for birds, bees and butterflies.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goal is to establish a pollinator plot that looks similar to the photo in a few years. 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72AC5-1895-46C4-93C8-8F42174588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7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participants the picture #2 and ask them if they can identify the species of butterfly displayed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they identify the butterfly as a Monarch, ask the    participants what makes this butterfly so popular and well know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a number of guesses, explain to them that the one thing that makes this butterfly so unique and popular is its migratory story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72AC5-1895-46C4-93C8-8F42174588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57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participants the picture #3 and explain the         migratory story of the monarch butterfly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monarch butterfly migrates from Central Mexico to as far North as Canada in one year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takes 4 generations for the butterfly to make its annual migration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1st-3rd generation butterflies live about 1 month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4th generation butterfly lives 6-8 months and overwinters in Central Mexico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72AC5-1895-46C4-93C8-8F42174588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69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monarch butterfly population has been on a steady   decrease for the late two decades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monarch butterfly population has decreased 90% over the last two decades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showing the next photo, ask the participants if they know why the monarch butterfly population has been      decreasing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72AC5-1895-46C4-93C8-8F42174588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75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cause of monarch decline can be tied to the lack of milkweed throughout the Midwest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Monarch butterflies only lay their eggs on milkweed plants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over 120 species of milkweed in the U.S.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important milkweed species to monarchs is    common milkweed (pictured)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72AC5-1895-46C4-93C8-8F42174588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36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participants the picture of the bee and ask them if they can name the species (honey bee)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they name the species, explain to them that the    honey bee is also experiencing a decline in its population and show them the next slide (graph)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72AC5-1895-46C4-93C8-8F42174588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76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Honey bee keepers are reporting annual losses over 40% which is not sustainable over a long period of time 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extremely alarming as the honey bee is responsible for creating 1 out of every 3 bites of food we eat each day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showing them the next graph, ask the participants if they know why the honey bee is declining in population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72AC5-1895-46C4-93C8-8F42174588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68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monarch butterflies, honey bees visit wildflowers to feed on pollen and nectar.   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humans, honey bees need a diverse diet to keep their immune systems healthy.  Unhealthy diets make them susceptible to disease. 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there is a lack of diversity of flowering plants on the landscape, scientist believe that poor nutrition is to blame for honey bee population decreases.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Areas that provide a diversity of blooming plants, like the photo. provide pollinators a variety of nutrients to keep them healthy.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72AC5-1895-46C4-93C8-8F42174588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06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Pheasants Forever and Quail Forever are very interested in establishing quality pollinator habitat across the country.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Pollinator habitat is very important to pheasant and quail chicks.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 anyone like to guess what pheasant (pictured) and quail chicks feed on for the first six to eight weeks of life?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72AC5-1895-46C4-93C8-8F42174588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58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9E157-5114-459D-892B-02FEA7D0F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7F44E6-6E53-43EA-A083-7659931BB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74630-8FB2-4B93-9DB9-AC56D2C4A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85C6-8810-403E-90DA-3084FC9A9E7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7997F-52C0-435A-B42C-5768D1876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E3330-63F7-4A59-8183-5A6C354F2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4FB-44BE-4BA1-809E-E6008F23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69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5D658-6C4F-4CEE-AC09-82A39098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850D6-BFC1-4EFF-B7A9-52A8C64A0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ADDBF-D803-405C-8F74-0A9B44514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85C6-8810-403E-90DA-3084FC9A9E7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2B689-E71F-49CC-8B06-351ED094A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FAA82-0069-4210-9997-8A1B863EF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4FB-44BE-4BA1-809E-E6008F23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798172-E2B6-4AB0-90F2-3ED7E8DD3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24C51-E969-4E6E-82CA-C698F2CE5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77C13-827F-40C7-A2FE-B6D6B65FC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85C6-8810-403E-90DA-3084FC9A9E7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DFB68-2B8D-4834-837F-46133561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8D74A-05D1-42BA-B696-4E4B31B8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4FB-44BE-4BA1-809E-E6008F23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4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28DB0-7215-42CF-AEAE-CBA45D742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75093-4AFD-4FFF-AF5B-91F27946C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D1204-5885-4CF1-B3FE-3A83F21D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85C6-8810-403E-90DA-3084FC9A9E7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FC127-D23A-4D7B-8A0B-94C313AFB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8EB8B-8AE8-4CBC-AB53-B8F131A5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4FB-44BE-4BA1-809E-E6008F23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315E-A286-4512-81A1-641E449D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DFE82-03E9-436E-85DE-49D2F5FCB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41E52-8EDB-45B1-9C39-E13C4125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85C6-8810-403E-90DA-3084FC9A9E7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81A51-A710-4F1E-A316-4418B2BD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8212C-533A-41F1-8921-6351B202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4FB-44BE-4BA1-809E-E6008F23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6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E0E7F-EFFA-41E2-B80C-285DAEFE9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48AC4-65E2-49D8-AC87-C518DD932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6868F-8475-40EE-8F3A-49C0A1F83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93D08-489C-4709-AADD-462DDA4D4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85C6-8810-403E-90DA-3084FC9A9E7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05C0B-30E5-4BD7-9D5E-CBE266652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51579-EF18-4F03-B000-42416820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4FB-44BE-4BA1-809E-E6008F23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1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C64F8-9BFF-4C65-ADBF-84B8E80B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BAB9F-C430-413F-803F-8ED7B08C7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CB7D4-D584-415E-9197-881D1C2F0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568CBB-29E0-4C9E-9336-8588FC179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C45AC-2B70-4FA9-BC60-78F60236C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5821D3-CB29-41B1-BE84-CE24824BC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85C6-8810-403E-90DA-3084FC9A9E7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A614B5-E236-45E4-81F7-16BEE7B6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F15656-0386-4114-B2C1-A8D16C3B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4FB-44BE-4BA1-809E-E6008F23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8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661C-9A7C-416E-9976-23F61974C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BA140E-9A52-4CB1-8B06-9046C080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85C6-8810-403E-90DA-3084FC9A9E7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2C4A2-A3CC-48AE-93A2-2EF2F2AC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0A8A3-29AC-4DE1-A07A-2BCAB411F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4FB-44BE-4BA1-809E-E6008F23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7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A0662B-7559-41F7-AC8C-1E1BF5EE5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85C6-8810-403E-90DA-3084FC9A9E7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41D7D8-2A5A-4E54-889A-56048C331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45A8D-716A-4A4B-89CB-4F52E38C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4FB-44BE-4BA1-809E-E6008F23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96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A0F0-C59E-409D-86D4-934A4068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430E4-9700-44AF-A379-B9E9D0626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5B827-E61C-413F-905A-A8B6CBA12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22A17-D63C-4EF6-91B8-50409268C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85C6-8810-403E-90DA-3084FC9A9E7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4E7EB-3A34-4B6B-9B73-6B3E844D9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12E3D-2326-4747-A4A3-FEEA85B1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4FB-44BE-4BA1-809E-E6008F23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6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B8F2-EB67-4ECC-A5EC-1AC93974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338479-D230-49C4-8625-53969DBDDF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AF1BD-D008-4DE3-9478-EE4D6B3C1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F9A36-8C61-4760-887A-DE41F338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85C6-8810-403E-90DA-3084FC9A9E7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45137-E1BF-4B85-A9F1-EE3044CAF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CD376-740D-4CC9-B8EF-6BB93ED21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4FB-44BE-4BA1-809E-E6008F23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9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0176E9-E654-4574-ABB0-B19591EC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87B08-93FE-4EEA-8D23-49979D802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3ED90-EC31-45D2-BEE0-029DE95AF8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D85C6-8810-403E-90DA-3084FC9A9E7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C29C2-BFD6-47DB-B91C-DAD423E69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071EA-29C2-40A8-91D2-07D0EA893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EF4FB-44BE-4BA1-809E-E6008F23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8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mmingbird-ruby-t-male[1]">
            <a:extLst>
              <a:ext uri="{FF2B5EF4-FFF2-40B4-BE49-F238E27FC236}">
                <a16:creationId xmlns:a16="http://schemas.microsoft.com/office/drawing/2014/main" id="{675E6742-345F-4C13-AB1B-CD3D1EAD9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83" y="-7938"/>
            <a:ext cx="3125953" cy="233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27" name="Picture 3" descr="Bumble-Bee-512x340[1]">
            <a:extLst>
              <a:ext uri="{FF2B5EF4-FFF2-40B4-BE49-F238E27FC236}">
                <a16:creationId xmlns:a16="http://schemas.microsoft.com/office/drawing/2014/main" id="{A79F9E45-BF11-4554-BD06-1DE2B18F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3"/>
          <a:stretch>
            <a:fillRect/>
          </a:stretch>
        </p:blipFill>
        <p:spPr bwMode="auto">
          <a:xfrm>
            <a:off x="7998185" y="4559316"/>
            <a:ext cx="2972217" cy="227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28" name="Picture 4" descr="BeetleBlisterBlack01[1]">
            <a:extLst>
              <a:ext uri="{FF2B5EF4-FFF2-40B4-BE49-F238E27FC236}">
                <a16:creationId xmlns:a16="http://schemas.microsoft.com/office/drawing/2014/main" id="{63C08292-5B41-44F3-95C9-5C32FCF96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784" y="0"/>
            <a:ext cx="2695216" cy="233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29" name="yui_3_5_1_5_1399395668168_578" descr="greenfly_lg">
            <a:extLst>
              <a:ext uri="{FF2B5EF4-FFF2-40B4-BE49-F238E27FC236}">
                <a16:creationId xmlns:a16="http://schemas.microsoft.com/office/drawing/2014/main" id="{2C0BD719-A211-4A54-B324-60BBB671E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645" y="0"/>
            <a:ext cx="2977757" cy="232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0" name="Picture 6" descr="batPollinatingFlower_RichardLaVal[1]">
            <a:extLst>
              <a:ext uri="{FF2B5EF4-FFF2-40B4-BE49-F238E27FC236}">
                <a16:creationId xmlns:a16="http://schemas.microsoft.com/office/drawing/2014/main" id="{C2B06389-9FE1-491B-91EF-40A35429C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8"/>
          <a:stretch>
            <a:fillRect/>
          </a:stretch>
        </p:blipFill>
        <p:spPr bwMode="auto">
          <a:xfrm>
            <a:off x="1351780" y="2352904"/>
            <a:ext cx="3112103" cy="223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31" name="Picture 7" descr="2106055[1]">
            <a:extLst>
              <a:ext uri="{FF2B5EF4-FFF2-40B4-BE49-F238E27FC236}">
                <a16:creationId xmlns:a16="http://schemas.microsoft.com/office/drawing/2014/main" id="{9064C9D1-562B-4A82-963D-9CBCBDE89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"/>
          <a:stretch>
            <a:fillRect/>
          </a:stretch>
        </p:blipFill>
        <p:spPr bwMode="auto">
          <a:xfrm>
            <a:off x="4901784" y="2356720"/>
            <a:ext cx="2729841" cy="222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33" name="Picture 9" descr="Wasp Getting Nectar from Leek[1]">
            <a:extLst>
              <a:ext uri="{FF2B5EF4-FFF2-40B4-BE49-F238E27FC236}">
                <a16:creationId xmlns:a16="http://schemas.microsoft.com/office/drawing/2014/main" id="{5E7D0823-1EF7-4518-BAD0-83867B9F5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645" y="2328119"/>
            <a:ext cx="2963907" cy="219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34" name="Picture 10" descr="moth1[1]">
            <a:extLst>
              <a:ext uri="{FF2B5EF4-FFF2-40B4-BE49-F238E27FC236}">
                <a16:creationId xmlns:a16="http://schemas.microsoft.com/office/drawing/2014/main" id="{FE34E85D-2F7B-4F6E-B9A7-20A7877FC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28" y="4605715"/>
            <a:ext cx="3102408" cy="222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D21BD-9C2D-472C-9B50-2D85CBAD47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2508" r="5645"/>
          <a:stretch/>
        </p:blipFill>
        <p:spPr>
          <a:xfrm>
            <a:off x="4922559" y="4559316"/>
            <a:ext cx="2709066" cy="2267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5A9DBC-6C2F-4568-9B68-0E06546B00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7" t="22396" r="25972" b="15620"/>
          <a:stretch/>
        </p:blipFill>
        <p:spPr>
          <a:xfrm>
            <a:off x="7978795" y="4524734"/>
            <a:ext cx="2977757" cy="2333266"/>
          </a:xfrm>
          <a:prstGeom prst="rect">
            <a:avLst/>
          </a:prstGeom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06BECCE6-BC50-47C3-98E5-71C3DD5B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7" b="5840"/>
          <a:stretch>
            <a:fillRect/>
          </a:stretch>
        </p:blipFill>
        <p:spPr bwMode="auto">
          <a:xfrm>
            <a:off x="4836471" y="4489375"/>
            <a:ext cx="2825842" cy="233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171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B5973-63DC-4A8C-AB64-F407B384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E457A-A5C3-4D3D-8716-50495C17B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4AB1104-A432-4550-BFFC-7FE2FFA97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31" y="-60158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256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2FE053F-C356-47D9-8543-5BA98EF422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917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E86F9-6169-4436-A0E2-12661B20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542F8-4F6E-4A99-A1CB-2B3F45D3B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AD462C-BF19-4EE8-BBAA-4A279371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93" y="0"/>
            <a:ext cx="9167813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484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8ED30-5C93-4280-B181-42830622A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12874-0E5A-4550-9EA6-7A966C6B7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2714D9-3E10-477B-93EE-0558ECE7B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7" y="9525"/>
            <a:ext cx="9153525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492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7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F0024EE-3032-4555-AD38-F39667E8B5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0132" y="643467"/>
            <a:ext cx="7211735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911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6009C-5B29-49CD-8627-F5BF77376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59547-1EB5-4603-AFEB-B79BA05A8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42" y="0"/>
            <a:ext cx="10274458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0D7A46-097A-4422-BAC6-38FF1AF55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7581" cy="6858000"/>
          </a:xfrm>
        </p:spPr>
      </p:pic>
    </p:spTree>
    <p:extLst>
      <p:ext uri="{BB962C8B-B14F-4D97-AF65-F5344CB8AC3E}">
        <p14:creationId xmlns:p14="http://schemas.microsoft.com/office/powerpoint/2010/main" val="620821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749ED-CEF9-4170-A0AE-EC805439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B7FD0-5CCB-4C9D-A62D-F3AC1094E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CA94426-EF9B-4D4E-AE0D-0BB2184C4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143" y="0"/>
            <a:ext cx="9129713" cy="686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37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CE4A9-F92F-4082-8120-AEAC7CC6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28247" y="234292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Honey Bee Loss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0B80C22-662E-4195-96F2-E8961B3F6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5886" y="105100"/>
            <a:ext cx="7975801" cy="664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695887-0808-4C37-80BB-7E362A4A3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257599"/>
            <a:ext cx="1592036" cy="144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61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36A329-9DCA-4417-B6F8-9D6CFE770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33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4374-3B6A-42A5-B47D-92059096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1CF44-EB7E-469D-AE28-F1409B7A0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thPXJ68J5Q">
            <a:extLst>
              <a:ext uri="{FF2B5EF4-FFF2-40B4-BE49-F238E27FC236}">
                <a16:creationId xmlns:a16="http://schemas.microsoft.com/office/drawing/2014/main" id="{1EA458A9-0AF2-4982-BB08-FF5F65CA0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73" y="31750"/>
            <a:ext cx="9144000" cy="6826250"/>
          </a:xfrm>
          <a:prstGeom prst="rect">
            <a:avLst/>
          </a:prstGeom>
          <a:noFill/>
          <a:ln w="254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786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757</Words>
  <Application>Microsoft Office PowerPoint</Application>
  <PresentationFormat>Widescreen</PresentationFormat>
  <Paragraphs>85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Honey Bee Loss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Swerczek</dc:creator>
  <cp:lastModifiedBy>Anna Swerczek</cp:lastModifiedBy>
  <cp:revision>3</cp:revision>
  <dcterms:created xsi:type="dcterms:W3CDTF">2019-03-06T21:36:02Z</dcterms:created>
  <dcterms:modified xsi:type="dcterms:W3CDTF">2023-03-21T21:15:02Z</dcterms:modified>
</cp:coreProperties>
</file>